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63" r:id="rId2"/>
  </p:sldIdLst>
  <p:sldSz cx="21383625" cy="302752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47"/>
    <p:restoredTop sz="96341"/>
  </p:normalViewPr>
  <p:slideViewPr>
    <p:cSldViewPr snapToGrid="0">
      <p:cViewPr>
        <p:scale>
          <a:sx n="25" d="100"/>
          <a:sy n="25" d="100"/>
        </p:scale>
        <p:origin x="2616" y="-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3772" y="4954765"/>
            <a:ext cx="18176081" cy="10540259"/>
          </a:xfrm>
        </p:spPr>
        <p:txBody>
          <a:bodyPr anchor="b"/>
          <a:lstStyle>
            <a:lvl1pPr algn="ctr"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2953" y="15901497"/>
            <a:ext cx="16037719" cy="7309499"/>
          </a:xfrm>
        </p:spPr>
        <p:txBody>
          <a:bodyPr/>
          <a:lstStyle>
            <a:lvl1pPr marL="0" indent="0" algn="ctr">
              <a:buNone/>
              <a:defRPr sz="5612"/>
            </a:lvl1pPr>
            <a:lvl2pPr marL="1069162" indent="0" algn="ctr">
              <a:buNone/>
              <a:defRPr sz="4677"/>
            </a:lvl2pPr>
            <a:lvl3pPr marL="2138324" indent="0" algn="ctr">
              <a:buNone/>
              <a:defRPr sz="4209"/>
            </a:lvl3pPr>
            <a:lvl4pPr marL="3207487" indent="0" algn="ctr">
              <a:buNone/>
              <a:defRPr sz="3742"/>
            </a:lvl4pPr>
            <a:lvl5pPr marL="4276649" indent="0" algn="ctr">
              <a:buNone/>
              <a:defRPr sz="3742"/>
            </a:lvl5pPr>
            <a:lvl6pPr marL="5345811" indent="0" algn="ctr">
              <a:buNone/>
              <a:defRPr sz="3742"/>
            </a:lvl6pPr>
            <a:lvl7pPr marL="6414973" indent="0" algn="ctr">
              <a:buNone/>
              <a:defRPr sz="3742"/>
            </a:lvl7pPr>
            <a:lvl8pPr marL="7484135" indent="0" algn="ctr">
              <a:buNone/>
              <a:defRPr sz="3742"/>
            </a:lvl8pPr>
            <a:lvl9pPr marL="8553298" indent="0" algn="ctr">
              <a:buNone/>
              <a:defRPr sz="3742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383237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6473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302658" y="1611875"/>
            <a:ext cx="4610844" cy="25656844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70125" y="1611875"/>
            <a:ext cx="13565237" cy="25656844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767283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0019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8988" y="7547788"/>
            <a:ext cx="18443377" cy="12593645"/>
          </a:xfrm>
        </p:spPr>
        <p:txBody>
          <a:bodyPr anchor="b"/>
          <a:lstStyle>
            <a:lvl1pPr>
              <a:defRPr sz="1403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8988" y="20260574"/>
            <a:ext cx="18443377" cy="6622701"/>
          </a:xfrm>
        </p:spPr>
        <p:txBody>
          <a:bodyPr/>
          <a:lstStyle>
            <a:lvl1pPr marL="0" indent="0">
              <a:buNone/>
              <a:defRPr sz="5612">
                <a:solidFill>
                  <a:schemeClr val="tx1"/>
                </a:solidFill>
              </a:defRPr>
            </a:lvl1pPr>
            <a:lvl2pPr marL="1069162" indent="0">
              <a:buNone/>
              <a:defRPr sz="4677">
                <a:solidFill>
                  <a:schemeClr val="tx1">
                    <a:tint val="75000"/>
                  </a:schemeClr>
                </a:solidFill>
              </a:defRPr>
            </a:lvl2pPr>
            <a:lvl3pPr marL="2138324" indent="0">
              <a:buNone/>
              <a:defRPr sz="4209">
                <a:solidFill>
                  <a:schemeClr val="tx1">
                    <a:tint val="75000"/>
                  </a:schemeClr>
                </a:solidFill>
              </a:defRPr>
            </a:lvl3pPr>
            <a:lvl4pPr marL="3207487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4pPr>
            <a:lvl5pPr marL="4276649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5pPr>
            <a:lvl6pPr marL="5345811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6pPr>
            <a:lvl7pPr marL="6414973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7pPr>
            <a:lvl8pPr marL="7484135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8pPr>
            <a:lvl9pPr marL="8553298" indent="0">
              <a:buNone/>
              <a:defRPr sz="3742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28346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70124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25460" y="8059374"/>
            <a:ext cx="9088041" cy="1920934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22474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1611882"/>
            <a:ext cx="18443377" cy="5851808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2912" y="7421634"/>
            <a:ext cx="9046274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72912" y="11058863"/>
            <a:ext cx="9046274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25461" y="7421634"/>
            <a:ext cx="9090826" cy="3637228"/>
          </a:xfrm>
        </p:spPr>
        <p:txBody>
          <a:bodyPr anchor="b"/>
          <a:lstStyle>
            <a:lvl1pPr marL="0" indent="0">
              <a:buNone/>
              <a:defRPr sz="5612" b="1"/>
            </a:lvl1pPr>
            <a:lvl2pPr marL="1069162" indent="0">
              <a:buNone/>
              <a:defRPr sz="4677" b="1"/>
            </a:lvl2pPr>
            <a:lvl3pPr marL="2138324" indent="0">
              <a:buNone/>
              <a:defRPr sz="4209" b="1"/>
            </a:lvl3pPr>
            <a:lvl4pPr marL="3207487" indent="0">
              <a:buNone/>
              <a:defRPr sz="3742" b="1"/>
            </a:lvl4pPr>
            <a:lvl5pPr marL="4276649" indent="0">
              <a:buNone/>
              <a:defRPr sz="3742" b="1"/>
            </a:lvl5pPr>
            <a:lvl6pPr marL="5345811" indent="0">
              <a:buNone/>
              <a:defRPr sz="3742" b="1"/>
            </a:lvl6pPr>
            <a:lvl7pPr marL="6414973" indent="0">
              <a:buNone/>
              <a:defRPr sz="3742" b="1"/>
            </a:lvl7pPr>
            <a:lvl8pPr marL="7484135" indent="0">
              <a:buNone/>
              <a:defRPr sz="3742" b="1"/>
            </a:lvl8pPr>
            <a:lvl9pPr marL="8553298" indent="0">
              <a:buNone/>
              <a:defRPr sz="3742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825461" y="11058863"/>
            <a:ext cx="9090826" cy="1626592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942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268231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434912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090826" y="4359077"/>
            <a:ext cx="10825460" cy="21515024"/>
          </a:xfrm>
        </p:spPr>
        <p:txBody>
          <a:bodyPr/>
          <a:lstStyle>
            <a:lvl1pPr>
              <a:defRPr sz="7483"/>
            </a:lvl1pPr>
            <a:lvl2pPr>
              <a:defRPr sz="6548"/>
            </a:lvl2pPr>
            <a:lvl3pPr>
              <a:defRPr sz="5612"/>
            </a:lvl3pPr>
            <a:lvl4pPr>
              <a:defRPr sz="4677"/>
            </a:lvl4pPr>
            <a:lvl5pPr>
              <a:defRPr sz="4677"/>
            </a:lvl5pPr>
            <a:lvl6pPr>
              <a:defRPr sz="4677"/>
            </a:lvl6pPr>
            <a:lvl7pPr>
              <a:defRPr sz="4677"/>
            </a:lvl7pPr>
            <a:lvl8pPr>
              <a:defRPr sz="4677"/>
            </a:lvl8pPr>
            <a:lvl9pPr>
              <a:defRPr sz="4677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9829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2909" y="2018348"/>
            <a:ext cx="6896776" cy="7064216"/>
          </a:xfrm>
        </p:spPr>
        <p:txBody>
          <a:bodyPr anchor="b"/>
          <a:lstStyle>
            <a:lvl1pPr>
              <a:defRPr sz="7483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090826" y="4359077"/>
            <a:ext cx="10825460" cy="21515024"/>
          </a:xfrm>
        </p:spPr>
        <p:txBody>
          <a:bodyPr anchor="t"/>
          <a:lstStyle>
            <a:lvl1pPr marL="0" indent="0">
              <a:buNone/>
              <a:defRPr sz="7483"/>
            </a:lvl1pPr>
            <a:lvl2pPr marL="1069162" indent="0">
              <a:buNone/>
              <a:defRPr sz="6548"/>
            </a:lvl2pPr>
            <a:lvl3pPr marL="2138324" indent="0">
              <a:buNone/>
              <a:defRPr sz="5612"/>
            </a:lvl3pPr>
            <a:lvl4pPr marL="3207487" indent="0">
              <a:buNone/>
              <a:defRPr sz="4677"/>
            </a:lvl4pPr>
            <a:lvl5pPr marL="4276649" indent="0">
              <a:buNone/>
              <a:defRPr sz="4677"/>
            </a:lvl5pPr>
            <a:lvl6pPr marL="5345811" indent="0">
              <a:buNone/>
              <a:defRPr sz="4677"/>
            </a:lvl6pPr>
            <a:lvl7pPr marL="6414973" indent="0">
              <a:buNone/>
              <a:defRPr sz="4677"/>
            </a:lvl7pPr>
            <a:lvl8pPr marL="7484135" indent="0">
              <a:buNone/>
              <a:defRPr sz="4677"/>
            </a:lvl8pPr>
            <a:lvl9pPr marL="8553298" indent="0">
              <a:buNone/>
              <a:defRPr sz="4677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72909" y="9082564"/>
            <a:ext cx="6896776" cy="16826573"/>
          </a:xfrm>
        </p:spPr>
        <p:txBody>
          <a:bodyPr/>
          <a:lstStyle>
            <a:lvl1pPr marL="0" indent="0">
              <a:buNone/>
              <a:defRPr sz="3742"/>
            </a:lvl1pPr>
            <a:lvl2pPr marL="1069162" indent="0">
              <a:buNone/>
              <a:defRPr sz="3274"/>
            </a:lvl2pPr>
            <a:lvl3pPr marL="2138324" indent="0">
              <a:buNone/>
              <a:defRPr sz="2806"/>
            </a:lvl3pPr>
            <a:lvl4pPr marL="3207487" indent="0">
              <a:buNone/>
              <a:defRPr sz="2339"/>
            </a:lvl4pPr>
            <a:lvl5pPr marL="4276649" indent="0">
              <a:buNone/>
              <a:defRPr sz="2339"/>
            </a:lvl5pPr>
            <a:lvl6pPr marL="5345811" indent="0">
              <a:buNone/>
              <a:defRPr sz="2339"/>
            </a:lvl6pPr>
            <a:lvl7pPr marL="6414973" indent="0">
              <a:buNone/>
              <a:defRPr sz="2339"/>
            </a:lvl7pPr>
            <a:lvl8pPr marL="7484135" indent="0">
              <a:buNone/>
              <a:defRPr sz="2339"/>
            </a:lvl8pPr>
            <a:lvl9pPr marL="8553298" indent="0">
              <a:buNone/>
              <a:defRPr sz="2339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6605627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70124" y="1611882"/>
            <a:ext cx="18443377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0124" y="8059374"/>
            <a:ext cx="18443377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70124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237C056-FAC9-C34A-9F7B-ADAF342BA087}" type="datetimeFigureOut">
              <a:rPr lang="ru-RU" smtClean="0"/>
              <a:t>12.10.2024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083326" y="28060644"/>
            <a:ext cx="7216973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102185" y="28060644"/>
            <a:ext cx="4811316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0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4F8D32-E600-454C-A1E6-4BA5BEC29F4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06038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2138324" rtl="0" eaLnBrk="1" latinLnBrk="0" hangingPunct="1">
        <a:lnSpc>
          <a:spcPct val="90000"/>
        </a:lnSpc>
        <a:spcBef>
          <a:spcPct val="0"/>
        </a:spcBef>
        <a:buNone/>
        <a:defRPr sz="1028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4581" indent="-534581" algn="l" defTabSz="2138324" rtl="0" eaLnBrk="1" latinLnBrk="0" hangingPunct="1">
        <a:lnSpc>
          <a:spcPct val="90000"/>
        </a:lnSpc>
        <a:spcBef>
          <a:spcPts val="2339"/>
        </a:spcBef>
        <a:buFont typeface="Arial" panose="020B0604020202020204" pitchFamily="34" charset="0"/>
        <a:buChar char="•"/>
        <a:defRPr sz="6548" kern="1200">
          <a:solidFill>
            <a:schemeClr val="tx1"/>
          </a:solidFill>
          <a:latin typeface="+mn-lt"/>
          <a:ea typeface="+mn-ea"/>
          <a:cs typeface="+mn-cs"/>
        </a:defRPr>
      </a:lvl1pPr>
      <a:lvl2pPr marL="1603743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5612" kern="1200">
          <a:solidFill>
            <a:schemeClr val="tx1"/>
          </a:solidFill>
          <a:latin typeface="+mn-lt"/>
          <a:ea typeface="+mn-ea"/>
          <a:cs typeface="+mn-cs"/>
        </a:defRPr>
      </a:lvl2pPr>
      <a:lvl3pPr marL="2672906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677" kern="1200">
          <a:solidFill>
            <a:schemeClr val="tx1"/>
          </a:solidFill>
          <a:latin typeface="+mn-lt"/>
          <a:ea typeface="+mn-ea"/>
          <a:cs typeface="+mn-cs"/>
        </a:defRPr>
      </a:lvl3pPr>
      <a:lvl4pPr marL="3742068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811230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880392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949554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8018717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9087879" indent="-534581" algn="l" defTabSz="2138324" rtl="0" eaLnBrk="1" latinLnBrk="0" hangingPunct="1">
        <a:lnSpc>
          <a:spcPct val="90000"/>
        </a:lnSpc>
        <a:spcBef>
          <a:spcPts val="1169"/>
        </a:spcBef>
        <a:buFont typeface="Arial" panose="020B0604020202020204" pitchFamily="34" charset="0"/>
        <a:buChar char="•"/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1pPr>
      <a:lvl2pPr marL="1069162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2pPr>
      <a:lvl3pPr marL="2138324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3pPr>
      <a:lvl4pPr marL="3207487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4pPr>
      <a:lvl5pPr marL="4276649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5pPr>
      <a:lvl6pPr marL="5345811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6pPr>
      <a:lvl7pPr marL="6414973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7pPr>
      <a:lvl8pPr marL="7484135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8pPr>
      <a:lvl9pPr marL="8553298" algn="l" defTabSz="2138324" rtl="0" eaLnBrk="1" latinLnBrk="0" hangingPunct="1">
        <a:defRPr sz="420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1">
            <a:extLst>
              <a:ext uri="{FF2B5EF4-FFF2-40B4-BE49-F238E27FC236}">
                <a16:creationId xmlns:a16="http://schemas.microsoft.com/office/drawing/2014/main" id="{35CE6C46-2F38-89E5-02C0-5FBFB6ED8E71}"/>
              </a:ext>
            </a:extLst>
          </p:cNvPr>
          <p:cNvSpPr>
            <a:spLocks noGrp="1"/>
          </p:cNvSpPr>
          <p:nvPr/>
        </p:nvSpPr>
        <p:spPr>
          <a:xfrm>
            <a:off x="1524000" y="3340436"/>
            <a:ext cx="18701137" cy="1294658"/>
          </a:xfrm>
          <a:prstGeom prst="rect">
            <a:avLst/>
          </a:prstGeom>
        </p:spPr>
        <p:txBody>
          <a:bodyPr vert="horz" lIns="90526" tIns="45263" rIns="90526" bIns="45263" rtlCol="0" anchor="b">
            <a:normAutofit/>
          </a:bodyPr>
          <a:lstStyle>
            <a:lvl1pPr algn="ctr" defTabSz="2159907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14173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ru-RU" sz="7128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Тема НИР</a:t>
            </a:r>
            <a:endParaRPr lang="en-US" sz="7128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AE56261-46E4-15B2-54CB-853D7E638D24}"/>
              </a:ext>
            </a:extLst>
          </p:cNvPr>
          <p:cNvSpPr txBox="1"/>
          <p:nvPr/>
        </p:nvSpPr>
        <p:spPr>
          <a:xfrm>
            <a:off x="15023999" y="26934777"/>
            <a:ext cx="4765928" cy="2992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marL="0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1244133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488265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732398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976531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6220663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7464796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8708928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953061" algn="l" defTabSz="2488265" rtl="0" eaLnBrk="1" latinLnBrk="0" hangingPunct="1">
              <a:defRPr sz="4898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ФИО</a:t>
            </a:r>
          </a:p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ВУЗ (сокращенное название)</a:t>
            </a:r>
          </a:p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Телефон </a:t>
            </a:r>
            <a:endParaRPr lang="en-US" sz="2800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E</a:t>
            </a:r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-</a:t>
            </a:r>
            <a:r>
              <a:rPr lang="en-US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mail</a:t>
            </a:r>
            <a:endParaRPr lang="ru-RU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  <a:p>
            <a:r>
              <a:rPr lang="ru-RU" sz="2800" dirty="0">
                <a:solidFill>
                  <a:schemeClr val="tx1">
                    <a:lumMod val="65000"/>
                    <a:lumOff val="35000"/>
                  </a:schemeClr>
                </a:solidFill>
              </a:rPr>
              <a:t> </a:t>
            </a:r>
          </a:p>
          <a:p>
            <a:endParaRPr lang="ru-RU" sz="4849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38866726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50</TotalTime>
  <Words>13</Words>
  <Application>Microsoft Macintosh PowerPoint</Application>
  <PresentationFormat>Произвольный</PresentationFormat>
  <Paragraphs>6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Тема Office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exp inkk</dc:creator>
  <cp:lastModifiedBy>Microsoft Office User</cp:lastModifiedBy>
  <cp:revision>4</cp:revision>
  <dcterms:created xsi:type="dcterms:W3CDTF">2023-08-15T14:22:43Z</dcterms:created>
  <dcterms:modified xsi:type="dcterms:W3CDTF">2024-10-12T12:31:12Z</dcterms:modified>
</cp:coreProperties>
</file>