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6341"/>
  </p:normalViewPr>
  <p:slideViewPr>
    <p:cSldViewPr snapToGrid="0">
      <p:cViewPr>
        <p:scale>
          <a:sx n="25" d="100"/>
          <a:sy n="25" d="100"/>
        </p:scale>
        <p:origin x="2616" y="-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C056-FAC9-C34A-9F7B-ADAF342BA087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8D32-E600-454C-A1E6-4BA5BEC29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323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C056-FAC9-C34A-9F7B-ADAF342BA087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8D32-E600-454C-A1E6-4BA5BEC29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64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C056-FAC9-C34A-9F7B-ADAF342BA087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8D32-E600-454C-A1E6-4BA5BEC29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2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C056-FAC9-C34A-9F7B-ADAF342BA087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8D32-E600-454C-A1E6-4BA5BEC29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019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C056-FAC9-C34A-9F7B-ADAF342BA087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8D32-E600-454C-A1E6-4BA5BEC29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83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C056-FAC9-C34A-9F7B-ADAF342BA087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8D32-E600-454C-A1E6-4BA5BEC29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247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C056-FAC9-C34A-9F7B-ADAF342BA087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8D32-E600-454C-A1E6-4BA5BEC29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94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C056-FAC9-C34A-9F7B-ADAF342BA087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8D32-E600-454C-A1E6-4BA5BEC29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82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C056-FAC9-C34A-9F7B-ADAF342BA087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8D32-E600-454C-A1E6-4BA5BEC29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49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C056-FAC9-C34A-9F7B-ADAF342BA087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8D32-E600-454C-A1E6-4BA5BEC29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82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C056-FAC9-C34A-9F7B-ADAF342BA087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8D32-E600-454C-A1E6-4BA5BEC29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05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7C056-FAC9-C34A-9F7B-ADAF342BA087}" type="datetimeFigureOut">
              <a:rPr lang="ru-RU" smtClean="0"/>
              <a:t>12.10.2024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F8D32-E600-454C-A1E6-4BA5BEC29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0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5CE6C46-2F38-89E5-02C0-5FBFB6ED8E71}"/>
              </a:ext>
            </a:extLst>
          </p:cNvPr>
          <p:cNvSpPr>
            <a:spLocks noGrp="1"/>
          </p:cNvSpPr>
          <p:nvPr/>
        </p:nvSpPr>
        <p:spPr>
          <a:xfrm>
            <a:off x="1524000" y="3340436"/>
            <a:ext cx="18701137" cy="1294658"/>
          </a:xfrm>
          <a:prstGeom prst="rect">
            <a:avLst/>
          </a:prstGeom>
        </p:spPr>
        <p:txBody>
          <a:bodyPr vert="horz" lIns="90526" tIns="45263" rIns="90526" bIns="45263" rtlCol="0" anchor="b">
            <a:normAutofit/>
          </a:bodyPr>
          <a:lstStyle>
            <a:lvl1pPr algn="ctr" defTabSz="215990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17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7128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Тема НИР</a:t>
            </a:r>
            <a:endParaRPr lang="en-US" sz="7128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E56261-46E4-15B2-54CB-853D7E638D24}"/>
              </a:ext>
            </a:extLst>
          </p:cNvPr>
          <p:cNvSpPr txBox="1"/>
          <p:nvPr/>
        </p:nvSpPr>
        <p:spPr>
          <a:xfrm>
            <a:off x="15023999" y="26934777"/>
            <a:ext cx="4765928" cy="2992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2488265" rtl="0" eaLnBrk="1" latinLnBrk="0" hangingPunct="1">
              <a:defRPr sz="48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44133" algn="l" defTabSz="2488265" rtl="0" eaLnBrk="1" latinLnBrk="0" hangingPunct="1">
              <a:defRPr sz="48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88265" algn="l" defTabSz="2488265" rtl="0" eaLnBrk="1" latinLnBrk="0" hangingPunct="1">
              <a:defRPr sz="48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32398" algn="l" defTabSz="2488265" rtl="0" eaLnBrk="1" latinLnBrk="0" hangingPunct="1">
              <a:defRPr sz="48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76531" algn="l" defTabSz="2488265" rtl="0" eaLnBrk="1" latinLnBrk="0" hangingPunct="1">
              <a:defRPr sz="48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20663" algn="l" defTabSz="2488265" rtl="0" eaLnBrk="1" latinLnBrk="0" hangingPunct="1">
              <a:defRPr sz="48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464796" algn="l" defTabSz="2488265" rtl="0" eaLnBrk="1" latinLnBrk="0" hangingPunct="1">
              <a:defRPr sz="48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708928" algn="l" defTabSz="2488265" rtl="0" eaLnBrk="1" latinLnBrk="0" hangingPunct="1">
              <a:defRPr sz="48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53061" algn="l" defTabSz="2488265" rtl="0" eaLnBrk="1" latinLnBrk="0" hangingPunct="1">
              <a:defRPr sz="48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ФИО</a:t>
            </a:r>
          </a:p>
          <a:p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ВУЗ (сокращенное название)</a:t>
            </a:r>
          </a:p>
          <a:p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Телефон 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mail</a:t>
            </a:r>
            <a:endParaRPr lang="ru-RU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endParaRPr lang="ru-RU" sz="4849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8667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50</TotalTime>
  <Words>13</Words>
  <Application>Microsoft Macintosh PowerPoint</Application>
  <PresentationFormat>Произвольный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exp inkk</dc:creator>
  <cp:lastModifiedBy>Microsoft Office User</cp:lastModifiedBy>
  <cp:revision>4</cp:revision>
  <dcterms:created xsi:type="dcterms:W3CDTF">2023-08-15T14:22:43Z</dcterms:created>
  <dcterms:modified xsi:type="dcterms:W3CDTF">2024-10-12T12:31:12Z</dcterms:modified>
</cp:coreProperties>
</file>