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8" r:id="rId4"/>
    <p:sldId id="260" r:id="rId5"/>
    <p:sldId id="263" r:id="rId6"/>
    <p:sldId id="26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86"/>
  </p:normalViewPr>
  <p:slideViewPr>
    <p:cSldViewPr snapToGrid="0">
      <p:cViewPr varScale="1">
        <p:scale>
          <a:sx n="93" d="100"/>
          <a:sy n="93" d="100"/>
        </p:scale>
        <p:origin x="7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962947-3230-0C65-9AB7-41A856833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F2B968D-5B6C-7167-E518-1C72158DF6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0D9261-B373-4C9E-CCB0-C998AB1A8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9C44-7D09-654E-B638-3B46127C8B51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402618-1EC4-B9A3-FE8D-E88A42ED5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5BA71F-4CE5-474C-BFFF-6D367BDF2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F117-E6AD-8F40-953E-A860868DB6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232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AA21D1-C2A8-A49F-1763-DB11E65D7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EEAF2D9-CB55-E84E-1788-177A92195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98D655-F752-A2AE-FDC0-18325BE75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9C44-7D09-654E-B638-3B46127C8B51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FA2425-89B3-2876-63ED-C1762FCF3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9B807C-C3FB-1657-AFB4-49D5127CB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F117-E6AD-8F40-953E-A860868DB6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825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8744257-EA04-8711-65D0-A31D81795C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3514B61-CFAC-54AE-49C2-2E03258F1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E945E7-229A-DD3A-D13D-29CDE9C07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9C44-7D09-654E-B638-3B46127C8B51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436559-2845-BD0D-4426-EDB217C87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341F32-72CF-9B47-6A7D-941A99862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F117-E6AD-8F40-953E-A860868DB6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2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6A43F9-9CCD-5C98-7CF6-D8E6DB15C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4DDA60-1E69-4CB4-9B40-07C1340CF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88D031-5B46-5861-4F15-B5B6E9F3A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9C44-7D09-654E-B638-3B46127C8B51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40FD29-C71D-D323-64A9-F8C2742E2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9E8D10-C5AD-C8CD-8D5D-B053EB7DE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F117-E6AD-8F40-953E-A860868DB6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876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F2F494-8E1D-430B-7233-5CAFF26B3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1C8602-7C2E-A8B9-9AAD-C4923CD88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EFB092-AFEB-4D2D-6525-DB48BDCB5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9C44-7D09-654E-B638-3B46127C8B51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6ABD59-488E-A41B-9E07-95F68509A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5CC8AA-870A-13EE-7894-0AA3FDC26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F117-E6AD-8F40-953E-A860868DB6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99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ED9B90-AB2B-31CE-31D1-18ABC5A71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B5F412-A735-3371-3123-920623D154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BE620A0-778C-0685-3E34-B3B5B9E34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8DF845F-B2FE-7DD3-E27C-AFFD7952C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9C44-7D09-654E-B638-3B46127C8B51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27A362-C84D-0690-E5F5-3DABBE02D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B7D25DF-30D4-2CB2-7341-3FD359C0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F117-E6AD-8F40-953E-A860868DB6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53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483F42-1215-6911-0911-EF252E07F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89AB9A5-24EC-8D03-49F1-1FB5D5E8C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2D2B2A-44E2-28AF-C566-CF50C4CD5C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EC8246E-B8F9-E8E7-FA0C-A2210570E7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A7CE58E-FAF4-5D55-0FB6-187844D476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93E55B5-5EA2-EB13-0D2C-D139A8BA7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9C44-7D09-654E-B638-3B46127C8B51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9725573-620B-E6D8-93B2-36175F552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22A0D59-F5EE-5397-F26D-F703CDDB1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F117-E6AD-8F40-953E-A860868DB6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800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6BD01B-FCB7-05DD-9D5E-489C841CA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8E70882-7629-E6A6-48BB-A87EC932D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9C44-7D09-654E-B638-3B46127C8B51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1274C4D-5248-D18E-630D-140D02B72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63FD88D-EB87-3362-49D4-742325FDC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F117-E6AD-8F40-953E-A860868DB6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457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B7C371-66D8-28F9-3A47-F353ABCB2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9C44-7D09-654E-B638-3B46127C8B51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B0F6683-D34F-45A8-E1C0-E37680CBC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E36D2E1-14F1-E9D3-7FA0-471D88797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F117-E6AD-8F40-953E-A860868DB6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09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DBFE7E-ADBB-AC17-AC79-1F2D00495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32049D-E46B-AFA5-6563-FA81557FF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4070816-E50A-DA82-C012-725114A52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A22BF8-114B-0419-5669-184750365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9C44-7D09-654E-B638-3B46127C8B51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8E25BE-3874-DED9-53D6-27469F341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ED4E58-2B71-987C-44D1-7B10D6CF4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F117-E6AD-8F40-953E-A860868DB6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01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AA21EE-8D66-6589-5C33-B302B2746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AF7ECCD-24D6-D1F4-7605-BFA222896C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9CED8DB-79A9-C200-DA03-FF8B6F6E6F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24AAEA1-B16B-22B4-DC7E-DFF50050E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9C44-7D09-654E-B638-3B46127C8B51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1DDDEDB-27F2-8DE5-A3BE-87A0E2ECE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85D991-2CE7-7CDD-9966-5C880AA2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F117-E6AD-8F40-953E-A860868DB6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94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A27C3F-793C-20C0-0E6C-3697E4B58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B3082E-4C91-3DEB-DE2C-2AEBED0F6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FE9A4F-148D-216A-D2C5-01426E7028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E9C44-7D09-654E-B638-3B46127C8B51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66E771-0709-3DA6-1D72-32388EE4C1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E25F2C-F26D-7C54-F146-5CBC1A81AB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6F117-E6AD-8F40-953E-A860868DB6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371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19926931-78EA-7E4A-94F2-C5ED044025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одзаголовок 6">
            <a:extLst>
              <a:ext uri="{FF2B5EF4-FFF2-40B4-BE49-F238E27FC236}">
                <a16:creationId xmlns:a16="http://schemas.microsoft.com/office/drawing/2014/main" id="{CCC49967-BBA6-F848-3591-4AA0F53AE7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12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1AEDA5-37C2-419A-E3E4-928AD25E2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773" y="963827"/>
            <a:ext cx="11491784" cy="726861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5386C2-C3E9-9FC4-ECBA-2B9FC86AF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773" y="1825624"/>
            <a:ext cx="11491784" cy="459988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844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44128681-54A4-DD1D-D887-409661DAB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946" y="987424"/>
            <a:ext cx="5758251" cy="1069975"/>
          </a:xfrm>
        </p:spPr>
        <p:txBody>
          <a:bodyPr anchor="t"/>
          <a:lstStyle/>
          <a:p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67B496E6-0195-25EB-9BF9-FBEE25558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804" y="987425"/>
            <a:ext cx="5758250" cy="5685224"/>
          </a:xfrm>
        </p:spPr>
        <p:txBody>
          <a:bodyPr/>
          <a:lstStyle/>
          <a:p>
            <a:endParaRPr lang="ru-RU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067F3C89-2795-495C-7032-200DFBC11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5946" y="2057399"/>
            <a:ext cx="5758251" cy="461524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9637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93E18909-A51D-79C5-DEEC-0055081C8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59" y="926757"/>
            <a:ext cx="11417644" cy="7639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0C7F5C-6C0D-55CD-8A8A-DF4BF793B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059" y="1825625"/>
            <a:ext cx="11417644" cy="4351338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350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44128681-54A4-DD1D-D887-409661DAB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946" y="987424"/>
            <a:ext cx="5758251" cy="1632208"/>
          </a:xfrm>
        </p:spPr>
        <p:txBody>
          <a:bodyPr anchor="t"/>
          <a:lstStyle/>
          <a:p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67B496E6-0195-25EB-9BF9-FBEE25558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804" y="987425"/>
            <a:ext cx="5758250" cy="5685224"/>
          </a:xfrm>
        </p:spPr>
        <p:txBody>
          <a:bodyPr/>
          <a:lstStyle/>
          <a:p>
            <a:endParaRPr lang="ru-RU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067F3C89-2795-495C-7032-200DFBC11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5946" y="2829697"/>
            <a:ext cx="5758251" cy="384295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7116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1AEDA5-37C2-419A-E3E4-928AD25E2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773" y="963827"/>
            <a:ext cx="11491784" cy="726861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5386C2-C3E9-9FC4-ECBA-2B9FC86AF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773" y="1825624"/>
            <a:ext cx="11491784" cy="459988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75729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Широкоэкранный</PresentationFormat>
  <Paragraphs>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эффективности использования погонажных герметиков в строительстве</dc:title>
  <dc:creator>Microsoft Office User</dc:creator>
  <cp:lastModifiedBy>Microsoft Office User</cp:lastModifiedBy>
  <cp:revision>2</cp:revision>
  <dcterms:created xsi:type="dcterms:W3CDTF">2024-03-21T12:49:33Z</dcterms:created>
  <dcterms:modified xsi:type="dcterms:W3CDTF">2024-10-12T12:32:22Z</dcterms:modified>
</cp:coreProperties>
</file>