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6"/>
  </p:normalViewPr>
  <p:slideViewPr>
    <p:cSldViewPr snapToGrid="0">
      <p:cViewPr varScale="1">
        <p:scale>
          <a:sx n="93" d="100"/>
          <a:sy n="9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62947-3230-0C65-9AB7-41A856833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2B968D-5B6C-7167-E518-1C72158DF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0D9261-B373-4C9E-CCB0-C998AB1A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402618-1EC4-B9A3-FE8D-E88A42ED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5BA71F-4CE5-474C-BFFF-6D367BDF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3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A21D1-C2A8-A49F-1763-DB11E65D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EAF2D9-CB55-E84E-1788-177A92195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98D655-F752-A2AE-FDC0-18325BE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FA2425-89B3-2876-63ED-C1762FCF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B807C-C3FB-1657-AFB4-49D5127C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2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744257-EA04-8711-65D0-A31D81795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514B61-CFAC-54AE-49C2-2E03258F1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E945E7-229A-DD3A-D13D-29CDE9C0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436559-2845-BD0D-4426-EDB217C8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41F32-72CF-9B47-6A7D-941A9986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A43F9-9CCD-5C98-7CF6-D8E6DB15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DDA60-1E69-4CB4-9B40-07C1340C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88D031-5B46-5861-4F15-B5B6E9F3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0FD29-C71D-D323-64A9-F8C2742E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9E8D10-C5AD-C8CD-8D5D-B053EB7D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2F494-8E1D-430B-7233-5CAFF26B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1C8602-7C2E-A8B9-9AAD-C4923CD88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FB092-AFEB-4D2D-6525-DB48BDCB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ABD59-488E-A41B-9E07-95F68509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CC8AA-870A-13EE-7894-0AA3FDC2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9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D9B90-AB2B-31CE-31D1-18ABC5A7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B5F412-A735-3371-3123-920623D15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E620A0-778C-0685-3E34-B3B5B9E34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DF845F-B2FE-7DD3-E27C-AFFD7952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7A362-C84D-0690-E5F5-3DABBE02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7D25DF-30D4-2CB2-7341-3FD359C0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3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83F42-1215-6911-0911-EF252E07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9AB9A5-24EC-8D03-49F1-1FB5D5E8C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2D2B2A-44E2-28AF-C566-CF50C4CD5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C8246E-B8F9-E8E7-FA0C-A2210570E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7CE58E-FAF4-5D55-0FB6-187844D47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3E55B5-5EA2-EB13-0D2C-D139A8BA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725573-620B-E6D8-93B2-36175F55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2A0D59-F5EE-5397-F26D-F703CDDB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0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BD01B-FCB7-05DD-9D5E-489C841C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E70882-7629-E6A6-48BB-A87EC932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274C4D-5248-D18E-630D-140D02B7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3FD88D-EB87-3362-49D4-742325FD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5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B7C371-66D8-28F9-3A47-F353ABCB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B0F6683-D34F-45A8-E1C0-E37680CB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36D2E1-14F1-E9D3-7FA0-471D8879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0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BFE7E-ADBB-AC17-AC79-1F2D0049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2049D-E46B-AFA5-6563-FA81557F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070816-E50A-DA82-C012-725114A52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A22BF8-114B-0419-5669-18475036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8E25BE-3874-DED9-53D6-27469F34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ED4E58-2B71-987C-44D1-7B10D6CF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1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A21EE-8D66-6589-5C33-B302B274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F7ECCD-24D6-D1F4-7605-BFA222896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CED8DB-79A9-C200-DA03-FF8B6F6E6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4AAEA1-B16B-22B4-DC7E-DFF50050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DDDEDB-27F2-8DE5-A3BE-87A0E2EC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85D991-2CE7-7CDD-9966-5C880AA2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27C3F-793C-20C0-0E6C-3697E4B5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B3082E-4C91-3DEB-DE2C-2AEBED0F6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FE9A4F-148D-216A-D2C5-01426E702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E9C44-7D09-654E-B638-3B46127C8B51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6E771-0709-3DA6-1D72-32388EE4C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E25F2C-F26D-7C54-F146-5CBC1A81A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7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9926931-78EA-7E4A-94F2-C5ED04402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CCC49967-BBA6-F848-3591-4AA0F53AE7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AEDA5-37C2-419A-E3E4-928AD25E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3" y="963827"/>
            <a:ext cx="11491784" cy="726861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386C2-C3E9-9FC4-ECBA-2B9FC86AF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73" y="1825624"/>
            <a:ext cx="11491784" cy="459988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44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4128681-54A4-DD1D-D887-409661DA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46" y="987424"/>
            <a:ext cx="5758251" cy="1069975"/>
          </a:xfrm>
        </p:spPr>
        <p:txBody>
          <a:bodyPr anchor="t"/>
          <a:lstStyle/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7B496E6-0195-25EB-9BF9-FBEE2555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804" y="987425"/>
            <a:ext cx="5758250" cy="5685224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067F3C89-2795-495C-7032-200DFBC11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5946" y="2057399"/>
            <a:ext cx="5758251" cy="461524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6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3E18909-A51D-79C5-DEEC-0055081C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59" y="926757"/>
            <a:ext cx="11417644" cy="763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0C7F5C-6C0D-55CD-8A8A-DF4BF793B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1825625"/>
            <a:ext cx="11417644" cy="43513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5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4128681-54A4-DD1D-D887-409661DA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46" y="987424"/>
            <a:ext cx="5758251" cy="1632208"/>
          </a:xfrm>
        </p:spPr>
        <p:txBody>
          <a:bodyPr anchor="t"/>
          <a:lstStyle/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7B496E6-0195-25EB-9BF9-FBEE2555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804" y="987425"/>
            <a:ext cx="5758250" cy="5685224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067F3C89-2795-495C-7032-200DFBC11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5946" y="2829697"/>
            <a:ext cx="5758251" cy="384295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11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AEDA5-37C2-419A-E3E4-928AD25E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3" y="963827"/>
            <a:ext cx="11491784" cy="726861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386C2-C3E9-9FC4-ECBA-2B9FC86AF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73" y="1825624"/>
            <a:ext cx="11491784" cy="459988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72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эффективности использования погонажных герметиков в строительстве</dc:title>
  <dc:creator>Microsoft Office User</dc:creator>
  <cp:lastModifiedBy>Microsoft Office User</cp:lastModifiedBy>
  <cp:revision>2</cp:revision>
  <dcterms:created xsi:type="dcterms:W3CDTF">2024-03-21T12:49:33Z</dcterms:created>
  <dcterms:modified xsi:type="dcterms:W3CDTF">2024-10-12T12:32:22Z</dcterms:modified>
</cp:coreProperties>
</file>